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706"/>
  </p:normalViewPr>
  <p:slideViewPr>
    <p:cSldViewPr snapToGrid="0">
      <p:cViewPr varScale="1">
        <p:scale>
          <a:sx n="111" d="100"/>
          <a:sy n="111" d="100"/>
        </p:scale>
        <p:origin x="73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E57BC-3153-C25C-AE65-99574830E4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99015-2CC3-17BD-C958-48F14063F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36DB5-3B58-F244-ED28-68D07A412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F026D-DB44-77D0-0B1E-B7317DFBB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A9929-28A1-2440-6EFD-B6FE50FFF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35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E7EC9-3B0D-4FC0-DCB4-F230F7607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8D6FD-0514-2A8C-9C45-FF74CBCB8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754C6-3217-A18D-395D-F3374A652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09E08-93CD-9FEE-9247-059EC84D6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D98B2-780C-38FE-FBD1-886D3B731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2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CB77E3-1DF4-31A0-76FF-00279FA6A6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CDD2E-ABDC-A089-8BC3-E59CA711D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4848C3-3F35-35A1-09C8-8409A2D9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C1BDD-58D3-7D3E-DE7C-458A377D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0902A-B3F1-AAB6-5B88-2639ED4DB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100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6CC34-216B-0152-C294-F1001E4C7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2DB65-EF6D-43A8-FA69-7C5596082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C6703-040A-E42E-14E3-1331F61DE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5433E-1B23-1EF2-24DA-DBB570802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C4EE9-512E-BF66-2F6E-D313BBD2F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27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5481-E511-B34D-7670-A659555BB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130103-A74A-4431-5529-F846A92A1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02B86-EBF4-5217-3ECF-20AEC05C5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67412-C6E9-CF56-2503-10747431D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5B4AB-0590-1C66-9AFC-DB0179B0E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49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D3578-59E0-0BB0-7C08-06F70BE1F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AF8E1-0861-1B04-080D-494ACEDA16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81C07-B65D-2447-86EB-D6F78A6A9A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7327DA-DC72-3046-CAFC-3D7D18254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D36B8-4FC8-EE9A-E5A8-043B3D29E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5D9FF-1253-3B6A-1150-3B410BDC9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83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82E41-7B64-564F-F08A-73767DBE5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4E23BE-1E70-5181-995B-FD9631234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D01E5-FCE6-C3FA-D96F-F4ADC8594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A21C15-2A92-5CB3-DFA2-7FA0444619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0E96FC-A005-764D-1BA3-F02947B559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9F76C0-8C11-C7DF-393D-5D50A6BBA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D63D40-381A-577C-DD08-E31B65DA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E4DDDA-7C64-8EEB-9E3E-8ECEA421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2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8B00D-26E0-3154-85FA-0A77FC928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E9FCA0-897F-51E6-3A95-B7FBBEAA9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37CC2-EC77-A65E-C80D-837A8ABA6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42D31-9EEA-EDA9-D9DD-F9BCB6D2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62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CFDB6E-8C31-2E95-A935-E4747C619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B290A-25A0-1120-1D9D-EC6FF2A4B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64B7D8-BCF1-6230-3FC7-CCA84867B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721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18596-2E68-609E-FE13-AA8033F73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668E0-C6F5-BCC6-6F98-C7AF4A08D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A8231-54C9-EF4E-12FD-A13829DA6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D6874-468D-9CC7-B04A-6ACC66D1C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21717-CB87-D610-EF65-DAABFA2AE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7C4CE-6A44-2F7C-121F-7DA4CFB6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57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6258F-CF99-50FC-FB14-0DCE06A3C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35195C-1572-5BD0-437C-50B88341E9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68A6E4-054C-7F7E-3A34-F8120EC2A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CD49E-9B94-9829-FDDB-18054D4AF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6262E-6157-346B-C625-FD2B3F8B9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6BA96-2CB0-B7B8-9C67-271269D9E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291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D71E7-D7CA-FE0C-30E7-637615517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72C9C-C0C0-1CC3-F4FA-81814A59C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D8C6E-19B5-00A1-070C-E025DFEBCA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8AD60-6BEE-6C4F-8641-E52C8B142D7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E29A4-0901-CC8E-FCF2-73D7D28AD7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D1F40-7D87-0BF1-357B-C5F0ACCFD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EAB68-4331-3B4C-ACAD-949DE6D74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7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1BA8E6-CA65-11A4-2FF4-92FB327233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96" b="7796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E62A21D6-0BED-08F5-3B69-F544769F2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223980"/>
              </p:ext>
            </p:extLst>
          </p:nvPr>
        </p:nvGraphicFramePr>
        <p:xfrm>
          <a:off x="2" y="9935"/>
          <a:ext cx="12191998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22390116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58041946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92701511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688193995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20905852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156838843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323426024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186108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1033128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140651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21473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9808235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C6BFA62D-14CB-1661-3F58-D42566B26E7D}"/>
              </a:ext>
            </a:extLst>
          </p:cNvPr>
          <p:cNvSpPr/>
          <p:nvPr/>
        </p:nvSpPr>
        <p:spPr>
          <a:xfrm>
            <a:off x="6961319" y="2743200"/>
            <a:ext cx="5230678" cy="27432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9B314E4-C982-7D40-CC0A-988DCDC8D374}"/>
              </a:ext>
            </a:extLst>
          </p:cNvPr>
          <p:cNvSpPr/>
          <p:nvPr/>
        </p:nvSpPr>
        <p:spPr>
          <a:xfrm>
            <a:off x="5230676" y="5486400"/>
            <a:ext cx="1730646" cy="13716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F2F238-87F6-AD56-B4EF-283707CBF317}"/>
              </a:ext>
            </a:extLst>
          </p:cNvPr>
          <p:cNvSpPr/>
          <p:nvPr/>
        </p:nvSpPr>
        <p:spPr>
          <a:xfrm>
            <a:off x="4969" y="1361665"/>
            <a:ext cx="1730646" cy="13716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0FAF746-CBB5-D9A4-8D37-486B889B48DF}"/>
              </a:ext>
            </a:extLst>
          </p:cNvPr>
          <p:cNvSpPr/>
          <p:nvPr/>
        </p:nvSpPr>
        <p:spPr>
          <a:xfrm>
            <a:off x="3490090" y="5305"/>
            <a:ext cx="1730646" cy="13716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4DBF3A-576F-1EF5-F500-553A66B70432}"/>
              </a:ext>
            </a:extLst>
          </p:cNvPr>
          <p:cNvSpPr txBox="1"/>
          <p:nvPr/>
        </p:nvSpPr>
        <p:spPr>
          <a:xfrm>
            <a:off x="7139738" y="2900427"/>
            <a:ext cx="47251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Introduction to Engineering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6109139-ACBC-0BF9-1042-24F2FC05B921}"/>
              </a:ext>
            </a:extLst>
          </p:cNvPr>
          <p:cNvSpPr txBox="1"/>
          <p:nvPr/>
        </p:nvSpPr>
        <p:spPr>
          <a:xfrm>
            <a:off x="7139737" y="4637145"/>
            <a:ext cx="4446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Activity: Write It Do It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13DA2B-4474-13BD-DE17-2ACA4D6FA186}"/>
              </a:ext>
            </a:extLst>
          </p:cNvPr>
          <p:cNvSpPr/>
          <p:nvPr/>
        </p:nvSpPr>
        <p:spPr>
          <a:xfrm>
            <a:off x="5230676" y="1371600"/>
            <a:ext cx="1730646" cy="137160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67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43FF7-04CD-EA93-B148-CB57D1D6C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8633CA3-504B-E078-44FC-72407EF0FB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t="7796" b="7796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473C3D-CA07-7922-AF32-5161C687DEE0}"/>
              </a:ext>
            </a:extLst>
          </p:cNvPr>
          <p:cNvSpPr txBox="1"/>
          <p:nvPr/>
        </p:nvSpPr>
        <p:spPr>
          <a:xfrm>
            <a:off x="457200" y="396240"/>
            <a:ext cx="67249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What is Engineering?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D1CB5-BBEE-1C72-5495-E326951C1725}"/>
              </a:ext>
            </a:extLst>
          </p:cNvPr>
          <p:cNvSpPr txBox="1"/>
          <p:nvPr/>
        </p:nvSpPr>
        <p:spPr>
          <a:xfrm>
            <a:off x="213360" y="1502450"/>
            <a:ext cx="76047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Engineering type of Science that involves building or improving machinery or structures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goal of Engineers are to solve existing problems in machinery or structures and to generally make the world a better place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 example, this can include: designing safer planes, building technology such as phones and computers, and designing skyscrapers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Generally, Engineers solve problems either one of two ways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Invention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 Creating an entirely new concept or solution that tackles a problem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Innovation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– Building off a previous idea to make it better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C606BB-C434-62D5-F7FF-27C1F251A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480" y="534024"/>
            <a:ext cx="3581400" cy="4800599"/>
          </a:xfrm>
          <a:prstGeom prst="round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74C41E-E93F-7FFB-A3AD-179DCE24C2E8}"/>
              </a:ext>
            </a:extLst>
          </p:cNvPr>
          <p:cNvSpPr txBox="1"/>
          <p:nvPr/>
        </p:nvSpPr>
        <p:spPr>
          <a:xfrm>
            <a:off x="8286728" y="5449980"/>
            <a:ext cx="3070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Famous 19</a:t>
            </a:r>
            <a:r>
              <a:rPr lang="en-US" baseline="30000" dirty="0"/>
              <a:t>th</a:t>
            </a:r>
            <a:r>
              <a:rPr lang="en-US" dirty="0"/>
              <a:t> Century Engineer</a:t>
            </a:r>
          </a:p>
          <a:p>
            <a:pPr algn="ctr"/>
            <a:r>
              <a:rPr lang="en-US" dirty="0"/>
              <a:t>Nikola Tesla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BFBAC0-731A-AE33-58FD-B132CE4F8326}"/>
              </a:ext>
            </a:extLst>
          </p:cNvPr>
          <p:cNvSpPr txBox="1"/>
          <p:nvPr/>
        </p:nvSpPr>
        <p:spPr>
          <a:xfrm>
            <a:off x="7998674" y="11773435"/>
            <a:ext cx="3647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Aerospace Engineer turned Youtuber</a:t>
            </a:r>
          </a:p>
          <a:p>
            <a:pPr algn="ctr"/>
            <a:r>
              <a:rPr lang="en-US" dirty="0"/>
              <a:t>Mark </a:t>
            </a:r>
            <a:r>
              <a:rPr lang="en-US" dirty="0" err="1"/>
              <a:t>Rober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EC63F96-CC67-4EE4-1A8A-2CB047BCF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207" y="7204055"/>
            <a:ext cx="359194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5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1D3E6-25D1-78B5-0F16-46387F50C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DD3D5CD-7591-B6F2-F0CB-4CA54D5BF94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t="7796" b="7796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4C4C168-68D1-1ECB-F39E-7B3C16267B50}"/>
              </a:ext>
            </a:extLst>
          </p:cNvPr>
          <p:cNvSpPr txBox="1"/>
          <p:nvPr/>
        </p:nvSpPr>
        <p:spPr>
          <a:xfrm>
            <a:off x="457200" y="396240"/>
            <a:ext cx="58657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Engineering Fields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39F664-7A61-047D-EBFA-CADCB96B59D6}"/>
              </a:ext>
            </a:extLst>
          </p:cNvPr>
          <p:cNvSpPr txBox="1"/>
          <p:nvPr/>
        </p:nvSpPr>
        <p:spPr>
          <a:xfrm>
            <a:off x="213360" y="1313260"/>
            <a:ext cx="76047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There are too many different fields of engineering teach all of them. So, we have picked out a few fields to introduce in the </a:t>
            </a:r>
            <a:r>
              <a:rPr lang="en-US" sz="22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next 4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weeks.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Civil Engineering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– Involved in the safe construction and maintenance of infrastructure</a:t>
            </a:r>
          </a:p>
          <a:p>
            <a:pPr lvl="2"/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Mechanical Engineering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– Design, test, and fix machinery such as engines and robots.</a:t>
            </a:r>
          </a:p>
          <a:p>
            <a:pPr lvl="2"/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Aerospace Engineering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– Involved in the designing and testing of aircraft and spacecraft.</a:t>
            </a:r>
          </a:p>
          <a:p>
            <a:pPr lvl="2"/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Chemical Engineering </a:t>
            </a: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– Combines chemistry and engineering together to solve problems related to food, drugs, and fuel.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62A013-1654-CC92-9061-5EBBF9E723B5}"/>
              </a:ext>
            </a:extLst>
          </p:cNvPr>
          <p:cNvSpPr txBox="1"/>
          <p:nvPr/>
        </p:nvSpPr>
        <p:spPr>
          <a:xfrm>
            <a:off x="7998674" y="5418355"/>
            <a:ext cx="3647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Aerospace Engineer turned Youtuber</a:t>
            </a:r>
          </a:p>
          <a:p>
            <a:pPr algn="ctr"/>
            <a:r>
              <a:rPr lang="en-US" dirty="0"/>
              <a:t>Mark </a:t>
            </a:r>
            <a:r>
              <a:rPr lang="en-US" dirty="0" err="1"/>
              <a:t>Rober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CCE15-6B45-3273-307A-B73306509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207" y="848975"/>
            <a:ext cx="3591945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7B6754-5CFB-8CE8-51CB-ECAB4F9CB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1480" y="-5821056"/>
            <a:ext cx="3581400" cy="4800599"/>
          </a:xfrm>
          <a:prstGeom prst="round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769EFD-9D1E-34FF-BC50-9A384349814E}"/>
              </a:ext>
            </a:extLst>
          </p:cNvPr>
          <p:cNvSpPr txBox="1"/>
          <p:nvPr/>
        </p:nvSpPr>
        <p:spPr>
          <a:xfrm>
            <a:off x="8286728" y="-905100"/>
            <a:ext cx="30709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Famous 19</a:t>
            </a:r>
            <a:r>
              <a:rPr lang="en-US" baseline="30000" dirty="0"/>
              <a:t>th</a:t>
            </a:r>
            <a:r>
              <a:rPr lang="en-US" dirty="0"/>
              <a:t> Century Engineer</a:t>
            </a:r>
          </a:p>
          <a:p>
            <a:pPr algn="ctr"/>
            <a:r>
              <a:rPr lang="en-US" dirty="0"/>
              <a:t>Nikola Tesla</a:t>
            </a:r>
          </a:p>
        </p:txBody>
      </p:sp>
      <p:sp>
        <p:nvSpPr>
          <p:cNvPr id="14" name="Round Same Side Corner Rectangle 13">
            <a:extLst>
              <a:ext uri="{FF2B5EF4-FFF2-40B4-BE49-F238E27FC236}">
                <a16:creationId xmlns:a16="http://schemas.microsoft.com/office/drawing/2014/main" id="{FFD792DD-28E5-2F6C-0958-C1B03B8FCDF6}"/>
              </a:ext>
            </a:extLst>
          </p:cNvPr>
          <p:cNvSpPr/>
          <p:nvPr/>
        </p:nvSpPr>
        <p:spPr>
          <a:xfrm rot="16200000">
            <a:off x="13136879" y="-944882"/>
            <a:ext cx="6858000" cy="8747763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2BAA26-4772-BA0A-8DC3-9A731F29CDC9}"/>
              </a:ext>
            </a:extLst>
          </p:cNvPr>
          <p:cNvSpPr txBox="1"/>
          <p:nvPr/>
        </p:nvSpPr>
        <p:spPr>
          <a:xfrm>
            <a:off x="12678374" y="260546"/>
            <a:ext cx="705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Activity: Write It, Do It!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535290-B363-80A6-7DD7-919D5E85D454}"/>
              </a:ext>
            </a:extLst>
          </p:cNvPr>
          <p:cNvSpPr txBox="1"/>
          <p:nvPr/>
        </p:nvSpPr>
        <p:spPr>
          <a:xfrm>
            <a:off x="12405357" y="1170054"/>
            <a:ext cx="76047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Get into groups of two, and designate a writer and a builder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Writers may come up to the front of the room and look at a fully assembled Lego structure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Writers will have 15 minutes at most to write down a precise building instructions to their partner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can ONLY use words, no diagrams, drawings, photos, etc.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is not allowed to see the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will then have at most 20 minutes to reconstruct the structure with the Lego Bricks provided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must only use the instructions provided</a:t>
            </a:r>
          </a:p>
        </p:txBody>
      </p:sp>
    </p:spTree>
    <p:extLst>
      <p:ext uri="{BB962C8B-B14F-4D97-AF65-F5344CB8AC3E}">
        <p14:creationId xmlns:p14="http://schemas.microsoft.com/office/powerpoint/2010/main" val="3344988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2F8EE-E600-DA2D-2348-056C7B9B7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43E002F-7D40-8D0B-399F-B570F71C47C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7796" b="7796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2" name="Round Same Side Corner Rectangle 1">
            <a:extLst>
              <a:ext uri="{FF2B5EF4-FFF2-40B4-BE49-F238E27FC236}">
                <a16:creationId xmlns:a16="http://schemas.microsoft.com/office/drawing/2014/main" id="{C39FD6EB-0D65-38D0-7DC0-B238E428B899}"/>
              </a:ext>
            </a:extLst>
          </p:cNvPr>
          <p:cNvSpPr/>
          <p:nvPr/>
        </p:nvSpPr>
        <p:spPr>
          <a:xfrm rot="16200000">
            <a:off x="4389117" y="-944881"/>
            <a:ext cx="6858000" cy="8747763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07546-71B4-6A33-5466-AB010CCBF548}"/>
              </a:ext>
            </a:extLst>
          </p:cNvPr>
          <p:cNvSpPr txBox="1"/>
          <p:nvPr/>
        </p:nvSpPr>
        <p:spPr>
          <a:xfrm>
            <a:off x="3930612" y="260547"/>
            <a:ext cx="705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Activity: Write It, Do It!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79E2C6-F5F1-0917-EBF6-96C93FDA4C17}"/>
              </a:ext>
            </a:extLst>
          </p:cNvPr>
          <p:cNvSpPr txBox="1"/>
          <p:nvPr/>
        </p:nvSpPr>
        <p:spPr>
          <a:xfrm>
            <a:off x="3657595" y="1170055"/>
            <a:ext cx="76047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Get into groups of two, and designate a writer and a builder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Writers may come up to the front of the room and look at a fully assembled Lego structure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Writers will have 15 minutes at most to write down a precise building instructions to their partner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can ONLY use words, no diagrams, drawings, photos, etc.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is not allowed to see the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will then have at most 20 minutes to reconstruct the structure with the Lego Bricks provided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must only use the instructions provided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09A2B-B56C-0C0B-4F7C-6405358F2B18}"/>
              </a:ext>
            </a:extLst>
          </p:cNvPr>
          <p:cNvSpPr txBox="1"/>
          <p:nvPr/>
        </p:nvSpPr>
        <p:spPr>
          <a:xfrm>
            <a:off x="7998674" y="-906245"/>
            <a:ext cx="3647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Aerospace Engineer turned Youtuber</a:t>
            </a:r>
          </a:p>
          <a:p>
            <a:pPr algn="ctr"/>
            <a:r>
              <a:rPr lang="en-US" dirty="0"/>
              <a:t>Mark </a:t>
            </a:r>
            <a:r>
              <a:rPr lang="en-US" dirty="0" err="1"/>
              <a:t>Rober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3F067C-83D5-842F-82D5-3B6D64148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207" y="-5475625"/>
            <a:ext cx="3591945" cy="4495800"/>
          </a:xfrm>
          <a:prstGeom prst="rect">
            <a:avLst/>
          </a:prstGeom>
        </p:spPr>
      </p:pic>
      <p:sp>
        <p:nvSpPr>
          <p:cNvPr id="11" name="Round Same Side Corner Rectangle 10">
            <a:extLst>
              <a:ext uri="{FF2B5EF4-FFF2-40B4-BE49-F238E27FC236}">
                <a16:creationId xmlns:a16="http://schemas.microsoft.com/office/drawing/2014/main" id="{22A91ADA-9069-3BB7-FF88-E973BB6C6CD2}"/>
              </a:ext>
            </a:extLst>
          </p:cNvPr>
          <p:cNvSpPr/>
          <p:nvPr/>
        </p:nvSpPr>
        <p:spPr>
          <a:xfrm rot="16200000">
            <a:off x="12899692" y="-711830"/>
            <a:ext cx="6858000" cy="8273388"/>
          </a:xfrm>
          <a:prstGeom prst="round2Same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C71C30-0716-7E69-0341-C6D3A70C87F3}"/>
              </a:ext>
            </a:extLst>
          </p:cNvPr>
          <p:cNvSpPr txBox="1"/>
          <p:nvPr/>
        </p:nvSpPr>
        <p:spPr>
          <a:xfrm>
            <a:off x="12422290" y="569831"/>
            <a:ext cx="7699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 Communication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7FDD02-1DC1-D862-209E-AD57D2707C9A}"/>
              </a:ext>
            </a:extLst>
          </p:cNvPr>
          <p:cNvSpPr txBox="1"/>
          <p:nvPr/>
        </p:nvSpPr>
        <p:spPr>
          <a:xfrm>
            <a:off x="12191997" y="1638358"/>
            <a:ext cx="760476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Following instructions was harder than it looked!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quantitative descriptors instead of qualitative ones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E.g. “place the three long yellow brick five studs to the left of the 5 long green plate” rather than “place the yellow Lego left of the green Lego”</a:t>
            </a:r>
          </a:p>
          <a:p>
            <a:pPr lvl="2"/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Efficient Communication and Collaboration is very important to engineers.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When engineers share their work and propose new ideas, they use quantitative descriptions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This way everyone can understand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6201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E89605-58F1-A2DA-5C83-F9BF695286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EE7F2F1-3430-01A7-4923-8062EE3001B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7796" b="7796"/>
          <a:stretch/>
        </p:blipFill>
        <p:spPr>
          <a:xfrm>
            <a:off x="0" y="0"/>
            <a:ext cx="12191998" cy="6858000"/>
          </a:xfrm>
          <a:prstGeom prst="rect">
            <a:avLst/>
          </a:prstGeom>
        </p:spPr>
      </p:pic>
      <p:sp>
        <p:nvSpPr>
          <p:cNvPr id="2" name="Round Same Side Corner Rectangle 1">
            <a:extLst>
              <a:ext uri="{FF2B5EF4-FFF2-40B4-BE49-F238E27FC236}">
                <a16:creationId xmlns:a16="http://schemas.microsoft.com/office/drawing/2014/main" id="{7FFF9821-9F7E-A3F9-B10C-54ADA2BF930D}"/>
              </a:ext>
            </a:extLst>
          </p:cNvPr>
          <p:cNvSpPr/>
          <p:nvPr/>
        </p:nvSpPr>
        <p:spPr>
          <a:xfrm rot="16200000">
            <a:off x="4389117" y="-944881"/>
            <a:ext cx="6858000" cy="8747763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2DE343-0797-F01D-41FB-1A6DE7F69C57}"/>
              </a:ext>
            </a:extLst>
          </p:cNvPr>
          <p:cNvSpPr txBox="1"/>
          <p:nvPr/>
        </p:nvSpPr>
        <p:spPr>
          <a:xfrm>
            <a:off x="3930612" y="260547"/>
            <a:ext cx="705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Activity: Write It, Do It!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53BFDD-F78B-73DD-491B-CC2BE01397F5}"/>
              </a:ext>
            </a:extLst>
          </p:cNvPr>
          <p:cNvSpPr txBox="1"/>
          <p:nvPr/>
        </p:nvSpPr>
        <p:spPr>
          <a:xfrm>
            <a:off x="3657595" y="1170055"/>
            <a:ext cx="760476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Get into groups of two, and designate a writer and a builder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Writers may come up to the front of the room and look at a fully assembled Lego structure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Writers will have 15 minutes at most to write down a precise building instructions to their partner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can ONLY use words, no diagrams, drawings, photos, etc.</a:t>
            </a:r>
          </a:p>
          <a:p>
            <a:pPr marL="1714500" lvl="3" indent="-342900">
              <a:buFont typeface="Courier New" panose="02070309020205020404" pitchFamily="49" charset="0"/>
              <a:buChar char="o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is not allowed to see the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will then have at most 20 minutes to reconstruct the structure with the Lego Bricks provided</a:t>
            </a:r>
          </a:p>
          <a:p>
            <a:pPr marL="1257300" lvl="2" indent="-342900">
              <a:buFont typeface="Wingdings" pitchFamily="2" charset="2"/>
              <a:buChar char="§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builder must only use the instructions provided</a:t>
            </a:r>
          </a:p>
        </p:txBody>
      </p:sp>
      <p:sp>
        <p:nvSpPr>
          <p:cNvPr id="4" name="Round Same Side Corner Rectangle 3">
            <a:extLst>
              <a:ext uri="{FF2B5EF4-FFF2-40B4-BE49-F238E27FC236}">
                <a16:creationId xmlns:a16="http://schemas.microsoft.com/office/drawing/2014/main" id="{CFDF0203-0BD5-9A1A-CB92-EFC44A13C6C9}"/>
              </a:ext>
            </a:extLst>
          </p:cNvPr>
          <p:cNvSpPr/>
          <p:nvPr/>
        </p:nvSpPr>
        <p:spPr>
          <a:xfrm rot="16200000">
            <a:off x="4626304" y="-707693"/>
            <a:ext cx="6858000" cy="8273388"/>
          </a:xfrm>
          <a:prstGeom prst="round2Same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AF334A-E429-C18F-BCF1-BEBCE8A78164}"/>
              </a:ext>
            </a:extLst>
          </p:cNvPr>
          <p:cNvSpPr txBox="1"/>
          <p:nvPr/>
        </p:nvSpPr>
        <p:spPr>
          <a:xfrm>
            <a:off x="4148902" y="573968"/>
            <a:ext cx="7699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Lesson: Communication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567EDE-59F9-9F5F-E1BD-52A2C44089EB}"/>
              </a:ext>
            </a:extLst>
          </p:cNvPr>
          <p:cNvSpPr txBox="1"/>
          <p:nvPr/>
        </p:nvSpPr>
        <p:spPr>
          <a:xfrm>
            <a:off x="3918609" y="1642495"/>
            <a:ext cx="760476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Following instructions was harder than it looked!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quantitative descriptors instead of qualitative ones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E.g. “place the three long yellow brick five studs to the left of the 5 long green plate” rather than “place the yellow Lego left of the green Lego”</a:t>
            </a:r>
          </a:p>
          <a:p>
            <a:pPr lvl="2"/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Efficient Communication and Collaboration is very important to engineers.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When engineers share their work and propose new ideas, they use quantitative descriptions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This way everyone can understand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2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A2F307-1E0C-0D7D-0B56-9A1173EA7721}"/>
              </a:ext>
            </a:extLst>
          </p:cNvPr>
          <p:cNvSpPr txBox="1"/>
          <p:nvPr/>
        </p:nvSpPr>
        <p:spPr>
          <a:xfrm>
            <a:off x="7998674" y="-906245"/>
            <a:ext cx="3647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Aerospace Engineer turned Youtuber</a:t>
            </a:r>
          </a:p>
          <a:p>
            <a:pPr algn="ctr"/>
            <a:r>
              <a:rPr lang="en-US" dirty="0"/>
              <a:t>Mark </a:t>
            </a:r>
            <a:r>
              <a:rPr lang="en-US" dirty="0" err="1"/>
              <a:t>Rober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D19D4F-33F5-D904-0849-FEAC0DCF4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207" y="-5475625"/>
            <a:ext cx="359194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952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720</Words>
  <Application>Microsoft Macintosh PowerPoint</Application>
  <PresentationFormat>Widescreen</PresentationFormat>
  <Paragraphs>70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Enpeng Jiang</dc:creator>
  <cp:lastModifiedBy>Enpeng Jiang</cp:lastModifiedBy>
  <cp:revision>2</cp:revision>
  <dcterms:created xsi:type="dcterms:W3CDTF">2024-10-14T01:22:39Z</dcterms:created>
  <dcterms:modified xsi:type="dcterms:W3CDTF">2024-10-14T03:23:13Z</dcterms:modified>
</cp:coreProperties>
</file>

<file path=docProps/thumbnail.jpeg>
</file>